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06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8DCAD1-FBE3-43BF-8E85-52AB584B861F}" type="datetimeFigureOut">
              <a:rPr lang="en-US" smtClean="0"/>
              <a:t>11/19/2011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5738B7-45BB-40DB-8230-8B55D92D2D8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5738B7-45BB-40DB-8230-8B55D92D2D89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Narrator</a:t>
            </a:r>
            <a:r>
              <a:rPr lang="en-US" baseline="0" dirty="0" smtClean="0"/>
              <a:t> opens up. Camera zooms out to capture the poverty stricken village behind the speaker.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5738B7-45BB-40DB-8230-8B55D92D2D89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Camera</a:t>
            </a:r>
            <a:r>
              <a:rPr lang="en-US" baseline="0" dirty="0" smtClean="0"/>
              <a:t> focuses on a child in a wheel chair. Speaker continues to talk and walk through village.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5738B7-45BB-40DB-8230-8B55D92D2D89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Camera</a:t>
            </a:r>
            <a:r>
              <a:rPr lang="en-US" baseline="0" dirty="0" smtClean="0"/>
              <a:t> follows narrator through a natives </a:t>
            </a:r>
            <a:r>
              <a:rPr lang="en-US" baseline="0" dirty="0" err="1" smtClean="0"/>
              <a:t>homeand</a:t>
            </a:r>
            <a:r>
              <a:rPr lang="en-US" baseline="0" dirty="0" smtClean="0"/>
              <a:t> zooms in on children playing barefoot.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5738B7-45BB-40DB-8230-8B55D92D2D89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Camera splits to a shot of smiling uniformed</a:t>
            </a:r>
            <a:r>
              <a:rPr lang="en-US" baseline="0" dirty="0" smtClean="0"/>
              <a:t> school children all wear Toms canvas shoes.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5738B7-45BB-40DB-8230-8B55D92D2D89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Narrator comes</a:t>
            </a:r>
            <a:r>
              <a:rPr lang="en-US" baseline="0" dirty="0" smtClean="0"/>
              <a:t> to a group of children and sits in the middle of them as he speaks. Each child is wearing a pair of black Toms canvas Unisex Shoes.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5738B7-45BB-40DB-8230-8B55D92D2D89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0473B-C420-4F90-A179-DA289578F0C5}" type="datetimeFigureOut">
              <a:rPr lang="en-US" smtClean="0"/>
              <a:t>11/19/2011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5005B-381D-4CC1-851D-08F04FBC2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0473B-C420-4F90-A179-DA289578F0C5}" type="datetimeFigureOut">
              <a:rPr lang="en-US" smtClean="0"/>
              <a:t>11/19/2011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5005B-381D-4CC1-851D-08F04FBC2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0473B-C420-4F90-A179-DA289578F0C5}" type="datetimeFigureOut">
              <a:rPr lang="en-US" smtClean="0"/>
              <a:t>11/19/2011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5005B-381D-4CC1-851D-08F04FBC2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0473B-C420-4F90-A179-DA289578F0C5}" type="datetimeFigureOut">
              <a:rPr lang="en-US" smtClean="0"/>
              <a:t>11/19/2011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5005B-381D-4CC1-851D-08F04FBC2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0473B-C420-4F90-A179-DA289578F0C5}" type="datetimeFigureOut">
              <a:rPr lang="en-US" smtClean="0"/>
              <a:t>11/19/2011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5005B-381D-4CC1-851D-08F04FBC2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0473B-C420-4F90-A179-DA289578F0C5}" type="datetimeFigureOut">
              <a:rPr lang="en-US" smtClean="0"/>
              <a:t>11/19/2011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5005B-381D-4CC1-851D-08F04FBC2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0473B-C420-4F90-A179-DA289578F0C5}" type="datetimeFigureOut">
              <a:rPr lang="en-US" smtClean="0"/>
              <a:t>11/19/2011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5005B-381D-4CC1-851D-08F04FBC2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0473B-C420-4F90-A179-DA289578F0C5}" type="datetimeFigureOut">
              <a:rPr lang="en-US" smtClean="0"/>
              <a:t>11/19/2011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5005B-381D-4CC1-851D-08F04FBC2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0473B-C420-4F90-A179-DA289578F0C5}" type="datetimeFigureOut">
              <a:rPr lang="en-US" smtClean="0"/>
              <a:t>11/19/2011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5005B-381D-4CC1-851D-08F04FBC2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0473B-C420-4F90-A179-DA289578F0C5}" type="datetimeFigureOut">
              <a:rPr lang="en-US" smtClean="0"/>
              <a:t>11/19/2011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5005B-381D-4CC1-851D-08F04FBC2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0473B-C420-4F90-A179-DA289578F0C5}" type="datetimeFigureOut">
              <a:rPr lang="en-US" smtClean="0"/>
              <a:t>11/19/2011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5005B-381D-4CC1-851D-08F04FBC2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30473B-C420-4F90-A179-DA289578F0C5}" type="datetimeFigureOut">
              <a:rPr lang="en-US" smtClean="0"/>
              <a:t>11/19/2011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5005B-381D-4CC1-851D-08F04FBC245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28600"/>
            <a:ext cx="5562600" cy="19050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TOMS</a:t>
            </a:r>
            <a:br>
              <a:rPr lang="en-US" dirty="0" smtClean="0"/>
            </a:br>
            <a:r>
              <a:rPr lang="en-US" dirty="0" smtClean="0"/>
              <a:t>	</a:t>
            </a:r>
            <a:r>
              <a:rPr lang="en-US" sz="1400" dirty="0" smtClean="0"/>
              <a:t>By Kory Brown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438400"/>
            <a:ext cx="6400800" cy="1752600"/>
          </a:xfrm>
        </p:spPr>
        <p:txBody>
          <a:bodyPr/>
          <a:lstStyle/>
          <a:p>
            <a:r>
              <a:rPr lang="en-US" dirty="0" smtClean="0"/>
              <a:t>One for One</a:t>
            </a:r>
            <a:endParaRPr lang="en-US" dirty="0"/>
          </a:p>
        </p:txBody>
      </p:sp>
      <p:pic>
        <p:nvPicPr>
          <p:cNvPr id="4" name="Picture 3" descr="100_16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9800" y="152400"/>
            <a:ext cx="2984036" cy="6477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TOMS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9530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>
                <a:latin typeface="Comic Sans MS" pitchFamily="66" charset="0"/>
              </a:rPr>
              <a:t>When many people think of shoes, they usually aren’t thinking of debilitating and </a:t>
            </a:r>
            <a:r>
              <a:rPr lang="en-US" sz="2800" dirty="0" smtClean="0">
                <a:latin typeface="Comic Sans MS" pitchFamily="66" charset="0"/>
              </a:rPr>
              <a:t>disfiguring diseases</a:t>
            </a:r>
            <a:r>
              <a:rPr lang="en-US" sz="2800" dirty="0"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en-US" sz="1600" dirty="0"/>
          </a:p>
        </p:txBody>
      </p:sp>
      <p:pic>
        <p:nvPicPr>
          <p:cNvPr id="4" name="Picture 3" descr="100_16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9800" y="152400"/>
            <a:ext cx="2984036" cy="6477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TOMS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562600" cy="4525963"/>
          </a:xfrm>
        </p:spPr>
        <p:txBody>
          <a:bodyPr/>
          <a:lstStyle/>
          <a:p>
            <a:r>
              <a:rPr lang="en-US" sz="1800" dirty="0">
                <a:latin typeface="Comic Sans MS" pitchFamily="66" charset="0"/>
              </a:rPr>
              <a:t>But for children in developing countries, shoes are a way to stop life threatening diseases like </a:t>
            </a:r>
            <a:r>
              <a:rPr lang="en-US" sz="1800" dirty="0" err="1" smtClean="0">
                <a:latin typeface="Comic Sans MS" pitchFamily="66" charset="0"/>
              </a:rPr>
              <a:t>Pocodonosis</a:t>
            </a:r>
            <a:r>
              <a:rPr lang="en-US" sz="1800" dirty="0">
                <a:latin typeface="Comic Sans MS" pitchFamily="66" charset="0"/>
              </a:rPr>
              <a:t>. </a:t>
            </a:r>
            <a:endParaRPr lang="en-US" sz="1800" dirty="0" smtClean="0">
              <a:latin typeface="Comic Sans MS" pitchFamily="66" charset="0"/>
            </a:endParaRPr>
          </a:p>
          <a:p>
            <a:r>
              <a:rPr lang="en-US" sz="1800" dirty="0">
                <a:latin typeface="Comic Sans MS" pitchFamily="66" charset="0"/>
              </a:rPr>
              <a:t>In many poverty stricken areas, soils have become ridden with bacteria and a disease. So a simple cut or scratch can turn into the loss of a limb or life. </a:t>
            </a:r>
          </a:p>
          <a:p>
            <a:endParaRPr lang="en-US" sz="1800" dirty="0"/>
          </a:p>
          <a:p>
            <a:endParaRPr lang="en-US" dirty="0"/>
          </a:p>
        </p:txBody>
      </p:sp>
      <p:pic>
        <p:nvPicPr>
          <p:cNvPr id="4" name="Picture 3" descr="100_16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9800" y="152400"/>
            <a:ext cx="2984036" cy="6477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TOMS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8006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latin typeface="Comic Sans MS" pitchFamily="66" charset="0"/>
              </a:rPr>
              <a:t>Families are forced to survive on less than a dollar a day. This leaves no extra money for luxuries like a pair of shoes. In many cases, schools will not allow a child to attend unless they are properly dressed and with shoes. </a:t>
            </a:r>
          </a:p>
          <a:p>
            <a:endParaRPr lang="en-US" dirty="0"/>
          </a:p>
        </p:txBody>
      </p:sp>
      <p:pic>
        <p:nvPicPr>
          <p:cNvPr id="4" name="Picture 3" descr="100_16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9800" y="152400"/>
            <a:ext cx="2984036" cy="6477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TOMS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343400" cy="4572000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>
                <a:latin typeface="Comic Sans MS" pitchFamily="66" charset="0"/>
              </a:rPr>
              <a:t>The Toms family has partnered up with organizations around the world to create the “One for One” Project.  For every pair of Toms shoes sold a new pair will be given to a child in need. Toms has worked to establish shoe giving partnerships with humanitarian groups and children who receive these shoes become a part of a larger health and education program to better their young lives.</a:t>
            </a:r>
          </a:p>
          <a:p>
            <a:endParaRPr lang="en-US" dirty="0"/>
          </a:p>
        </p:txBody>
      </p:sp>
      <p:pic>
        <p:nvPicPr>
          <p:cNvPr id="4" name="Picture 3" descr="100_16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9800" y="152400"/>
            <a:ext cx="2984036" cy="6477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TOMS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191000" cy="4525963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sz="2400" dirty="0">
                <a:latin typeface="Comic Sans MS" pitchFamily="66" charset="0"/>
              </a:rPr>
              <a:t>Nobody can do everything, but everyone can do something. Be a part of a better tomorrow and give a child the chance to grow. </a:t>
            </a:r>
          </a:p>
          <a:p>
            <a:r>
              <a:rPr lang="en-US" sz="2400" dirty="0">
                <a:latin typeface="Comic Sans MS" pitchFamily="66" charset="0"/>
              </a:rPr>
              <a:t>A pair for a pair. See the difference your pair can make.</a:t>
            </a:r>
          </a:p>
          <a:p>
            <a:pPr marL="0" indent="0"/>
            <a:endParaRPr lang="en-US" dirty="0"/>
          </a:p>
        </p:txBody>
      </p:sp>
      <p:pic>
        <p:nvPicPr>
          <p:cNvPr id="4" name="Picture 3" descr="100_16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9800" y="152400"/>
            <a:ext cx="2984036" cy="6477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1359</TotalTime>
  <Words>343</Words>
  <Application>Microsoft Office PowerPoint</Application>
  <PresentationFormat>On-screen Show (4:3)</PresentationFormat>
  <Paragraphs>25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TOMS  By Kory Brown </vt:lpstr>
      <vt:lpstr>TOMS</vt:lpstr>
      <vt:lpstr>TOMS</vt:lpstr>
      <vt:lpstr>TOMS</vt:lpstr>
      <vt:lpstr>TOMS</vt:lpstr>
      <vt:lpstr>TOMS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TOMS </dc:title>
  <dc:creator>Brown</dc:creator>
  <cp:lastModifiedBy>Brown</cp:lastModifiedBy>
  <cp:revision>5</cp:revision>
  <dcterms:created xsi:type="dcterms:W3CDTF">2011-11-19T21:00:06Z</dcterms:created>
  <dcterms:modified xsi:type="dcterms:W3CDTF">2011-11-20T19:39:30Z</dcterms:modified>
</cp:coreProperties>
</file>